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 autoAdjust="0"/>
    <p:restoredTop sz="94660"/>
  </p:normalViewPr>
  <p:slideViewPr>
    <p:cSldViewPr>
      <p:cViewPr varScale="1">
        <p:scale>
          <a:sx n="87" d="100"/>
          <a:sy n="87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05A68-3857-441E-858F-B6E0F998D741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63F53-9872-495B-BC5C-AFC65797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03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63F53-9872-495B-BC5C-AFC6579709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01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B84F-0CDA-49D1-BFA5-B7D89BE97AF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855BC-E5D7-445F-B56E-400CFB33672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B84F-0CDA-49D1-BFA5-B7D89BE97AF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55BC-E5D7-445F-B56E-400CFB336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B84F-0CDA-49D1-BFA5-B7D89BE97AF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55BC-E5D7-445F-B56E-400CFB336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64B84F-0CDA-49D1-BFA5-B7D89BE97AF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2855BC-E5D7-445F-B56E-400CFB33672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B84F-0CDA-49D1-BFA5-B7D89BE97AF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855BC-E5D7-445F-B56E-400CFB33672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A64B84F-0CDA-49D1-BFA5-B7D89BE97AF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82855BC-E5D7-445F-B56E-400CFB336722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A64B84F-0CDA-49D1-BFA5-B7D89BE97AF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82855BC-E5D7-445F-B56E-400CFB336722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B84F-0CDA-49D1-BFA5-B7D89BE97AF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855BC-E5D7-445F-B56E-400CFB336722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B84F-0CDA-49D1-BFA5-B7D89BE97AF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855BC-E5D7-445F-B56E-400CFB33672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A64B84F-0CDA-49D1-BFA5-B7D89BE97AF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82855BC-E5D7-445F-B56E-400CFB33672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64B84F-0CDA-49D1-BFA5-B7D89BE97AF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2855BC-E5D7-445F-B56E-400CFB33672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A64B84F-0CDA-49D1-BFA5-B7D89BE97AF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82855BC-E5D7-445F-B56E-400CFB33672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dvashem.org/yv/en/holocaust/about/06/daily_life.asp" TargetMode="External"/><Relationship Id="rId2" Type="http://schemas.openxmlformats.org/officeDocument/2006/relationships/hyperlink" Target="http://www.ushmm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Vaite Mahuru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Life in the Camps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3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March 1933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 Camps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19200"/>
            <a:ext cx="3067050" cy="223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914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9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6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352800"/>
            <a:ext cx="2324100" cy="268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771" y="4334964"/>
            <a:ext cx="3962400" cy="2501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80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www.ushmm.org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www.yadvashem.org/yv/en/holocaust/about/06/daily_life.asp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65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27</TotalTime>
  <Words>22</Words>
  <Application>Microsoft Office PowerPoint</Application>
  <PresentationFormat>On-screen Show (4:3)</PresentationFormat>
  <Paragraphs>10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Mylar</vt:lpstr>
      <vt:lpstr>Daily Life in the Camps</vt:lpstr>
      <vt:lpstr>Concentration Camps</vt:lpstr>
      <vt:lpstr>PowerPoint Presentation</vt:lpstr>
      <vt:lpstr>PowerPoint Presentation</vt:lpstr>
      <vt:lpstr>Pictures</vt:lpstr>
      <vt:lpstr>References</vt:lpstr>
    </vt:vector>
  </TitlesOfParts>
  <Company>AMES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Life in the Camps</dc:title>
  <dc:creator>Vaite A. Mahuru</dc:creator>
  <cp:lastModifiedBy>Vaite A. Mahuru</cp:lastModifiedBy>
  <cp:revision>4</cp:revision>
  <dcterms:created xsi:type="dcterms:W3CDTF">2014-03-05T20:59:30Z</dcterms:created>
  <dcterms:modified xsi:type="dcterms:W3CDTF">2014-03-07T21:06:14Z</dcterms:modified>
</cp:coreProperties>
</file>