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D68EEC-265A-4FE8-B039-BC2C3414AB4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D27450B-C2C0-4BA3-9FEA-9D8DC07103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EEC-265A-4FE8-B039-BC2C3414AB4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450B-C2C0-4BA3-9FEA-9D8DC0710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EEC-265A-4FE8-B039-BC2C3414AB4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450B-C2C0-4BA3-9FEA-9D8DC0710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EEC-265A-4FE8-B039-BC2C3414AB4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450B-C2C0-4BA3-9FEA-9D8DC071030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D68EEC-265A-4FE8-B039-BC2C3414AB4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450B-C2C0-4BA3-9FEA-9D8DC071030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EEC-265A-4FE8-B039-BC2C3414AB4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450B-C2C0-4BA3-9FEA-9D8DC07103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EEC-265A-4FE8-B039-BC2C3414AB4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450B-C2C0-4BA3-9FEA-9D8DC07103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D68EEC-265A-4FE8-B039-BC2C3414AB4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450B-C2C0-4BA3-9FEA-9D8DC071030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8EEC-265A-4FE8-B039-BC2C3414AB4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450B-C2C0-4BA3-9FEA-9D8DC0710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D68EEC-265A-4FE8-B039-BC2C3414AB4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450B-C2C0-4BA3-9FEA-9D8DC07103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D68EEC-265A-4FE8-B039-BC2C3414AB4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450B-C2C0-4BA3-9FEA-9D8DC071030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FD68EEC-265A-4FE8-B039-BC2C3414AB4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D27450B-C2C0-4BA3-9FEA-9D8DC07103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733800"/>
            <a:ext cx="5587363" cy="1536327"/>
          </a:xfrm>
        </p:spPr>
        <p:txBody>
          <a:bodyPr/>
          <a:lstStyle/>
          <a:p>
            <a:r>
              <a:rPr lang="en-US" dirty="0" smtClean="0"/>
              <a:t>By: Vaite Mahuru &amp; A.J. Tapa’atoutai</a:t>
            </a:r>
          </a:p>
          <a:p>
            <a:r>
              <a:rPr lang="en-US" dirty="0" smtClean="0"/>
              <a:t>Period: A2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762000"/>
            <a:ext cx="6117336" cy="1466088"/>
          </a:xfrm>
        </p:spPr>
        <p:txBody>
          <a:bodyPr/>
          <a:lstStyle/>
          <a:p>
            <a:r>
              <a:rPr lang="en-US" dirty="0"/>
              <a:t>Smooth </a:t>
            </a:r>
            <a:r>
              <a:rPr lang="en-US" dirty="0" smtClean="0"/>
              <a:t>endoplasmic </a:t>
            </a:r>
            <a:r>
              <a:rPr lang="en-US" dirty="0"/>
              <a:t>reticulum</a:t>
            </a:r>
          </a:p>
        </p:txBody>
      </p:sp>
    </p:spTree>
    <p:extLst>
      <p:ext uri="{BB962C8B-B14F-4D97-AF65-F5344CB8AC3E}">
        <p14:creationId xmlns:p14="http://schemas.microsoft.com/office/powerpoint/2010/main" val="5120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5" y="1636032"/>
            <a:ext cx="4876800" cy="4568825"/>
          </a:xfr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96840" y="1066800"/>
            <a:ext cx="3825240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lacks ribosomes and functions in lipid metabolism, carbohydrate metabolism, and detoxification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Synthesizes lipids, phospholipids, &amp; steroids.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Found in variety of cell types.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Contains the enzymes-6-phosphatase.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Has tubules that are located near the cell periphery.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51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does the SER do?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80754"/>
            <a:ext cx="4724400" cy="4062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SER does the Digestion &amp; Detoxification of a Cell.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Packages proteins for transport.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synthesizes membrane phospholipids.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releases calcium.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Transform bile pigments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Breaks down glycogen.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stores ions in solution that the cell may need  later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24199"/>
            <a:ext cx="4245361" cy="31840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19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37</TotalTime>
  <Words>103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Soho</vt:lpstr>
      <vt:lpstr>Smooth endoplasmic reticulum</vt:lpstr>
      <vt:lpstr>SER</vt:lpstr>
      <vt:lpstr>What does the SER do?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Smooth endoplasmic reticulum</dc:title>
  <dc:creator>Vaite A. Mahuru</dc:creator>
  <cp:lastModifiedBy>Vaite A. Mahuru</cp:lastModifiedBy>
  <cp:revision>7</cp:revision>
  <dcterms:created xsi:type="dcterms:W3CDTF">2013-12-03T16:47:41Z</dcterms:created>
  <dcterms:modified xsi:type="dcterms:W3CDTF">2013-12-03T17:25:01Z</dcterms:modified>
</cp:coreProperties>
</file>